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66A1-4D42-48A0-AAEE-31BF5C72D6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116A-94F0-4E14-8897-2B6B44EF67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66A1-4D42-48A0-AAEE-31BF5C72D6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116A-94F0-4E14-8897-2B6B44EF67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66A1-4D42-48A0-AAEE-31BF5C72D6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116A-94F0-4E14-8897-2B6B44EF67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66A1-4D42-48A0-AAEE-31BF5C72D6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116A-94F0-4E14-8897-2B6B44EF67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66A1-4D42-48A0-AAEE-31BF5C72D6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116A-94F0-4E14-8897-2B6B44EF67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66A1-4D42-48A0-AAEE-31BF5C72D6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116A-94F0-4E14-8897-2B6B44EF67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66A1-4D42-48A0-AAEE-31BF5C72D6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116A-94F0-4E14-8897-2B6B44EF67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66A1-4D42-48A0-AAEE-31BF5C72D6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116A-94F0-4E14-8897-2B6B44EF67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66A1-4D42-48A0-AAEE-31BF5C72D6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116A-94F0-4E14-8897-2B6B44EF67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66A1-4D42-48A0-AAEE-31BF5C72D6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116A-94F0-4E14-8897-2B6B44EF67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66A1-4D42-48A0-AAEE-31BF5C72D6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116A-94F0-4E14-8897-2B6B44EF67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566A1-4D42-48A0-AAEE-31BF5C72D6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116A-94F0-4E14-8897-2B6B44EF67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000" dirty="0" smtClean="0">
                <a:solidFill>
                  <a:schemeClr val="bg1"/>
                </a:solidFill>
                <a:latin typeface="Comic Sans MS" pitchFamily="66" charset="0"/>
              </a:rPr>
              <a:t>What are the 4 forms of air pollution that we discussed in class yesterday?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3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____________________________________________________________________________________________________________________________________________________________________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Bell Ringer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Altering habitats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Hunting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Introducing invasive species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Releasing pollution into food webs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Contribute to climate change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Humans Reduce Biodiversity by: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http://novamindconnect.s3.amazonaws.com/Power/BranchImages/6F0388E8-7ACC-4163-9B61-AC46A687D0D5/18440-w9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86" y="971006"/>
            <a:ext cx="8636428" cy="4800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Agriculture and urban development lead to the loss of habitats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Habitat fragmentation - development splits ecosystems into pieces leaving “islands”</a:t>
            </a:r>
          </a:p>
          <a:p>
            <a:pPr marL="1188720" lvl="2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Smaller islands have fewer species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Altered Habitats</a:t>
            </a:r>
          </a:p>
        </p:txBody>
      </p:sp>
      <p:pic>
        <p:nvPicPr>
          <p:cNvPr id="6" name="Picture 2" descr="http://www.wettropics.gov.au/th/images/Fragmentation/EPAAerialFragmentat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876800"/>
            <a:ext cx="2743200" cy="1810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Hunting can lead to extinction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Today endangered species protected; but not in parts of Africa, South America and Southeast Asia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Hunting purposes</a:t>
            </a:r>
          </a:p>
          <a:p>
            <a:pPr marL="1188720" lvl="2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Meat / Food</a:t>
            </a:r>
          </a:p>
          <a:p>
            <a:pPr marL="1188720" lvl="2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Hides and skins for commercial value</a:t>
            </a:r>
          </a:p>
          <a:p>
            <a:pPr marL="1188720" lvl="2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Body parts for medicinal properties</a:t>
            </a:r>
          </a:p>
          <a:p>
            <a:pPr marL="1188720" lvl="2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Pets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Hunting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When species are introduced into new areas</a:t>
            </a: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Threaten biodiversity</a:t>
            </a: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Change ecosystems</a:t>
            </a: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Drive native species close to extinction</a:t>
            </a:r>
          </a:p>
          <a:p>
            <a:pPr marL="731520" lvl="1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E.g. Purple Loosestrife and Snakehead Fish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Invasive Species</a:t>
            </a:r>
          </a:p>
        </p:txBody>
      </p:sp>
      <p:pic>
        <p:nvPicPr>
          <p:cNvPr id="6" name="Picture 2" descr="http://www.garlic-mustard.org/wp-content/uploads/2011/01/1624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419600"/>
            <a:ext cx="2819400" cy="1879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0" name="Picture 2" descr="http://www.recycledfish.org/blog/wp-content/uploads/2013/06/Snakehead_fis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4259" y="4419600"/>
            <a:ext cx="2874509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30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Chapter 6-3: Biodiversity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 descr="http://bestclipartblog.com/clipart-pics/jungle-clip-art-15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76400"/>
            <a:ext cx="8153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Define biodiversity and explain its value.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Identify current threats to biodiversity.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Daily Objectives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Total of all the genetically based variation in all the organisms in the biosphere.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Number and variety of organisms in an ecosystem can influence stability, productivity and value to humans.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Healthy and diverse ecosystems play a role in maintaining soil, water and air quality.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3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32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Biodiversity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bg1"/>
                </a:solidFill>
                <a:latin typeface="Comic Sans MS" pitchFamily="66" charset="0"/>
              </a:rPr>
              <a:t>Ecosystem Diversity - Variety of habitats, communities and ecological processes in the biosphere.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bg1"/>
                </a:solidFill>
                <a:latin typeface="Comic Sans MS" pitchFamily="66" charset="0"/>
              </a:rPr>
              <a:t>Species Diversity - The number of different species in the biosphere or in a particular area.</a:t>
            </a:r>
          </a:p>
          <a:p>
            <a:pPr marL="1188720" lvl="2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1.8 million species identified and named</a:t>
            </a:r>
          </a:p>
          <a:p>
            <a:pPr marL="1188720" lvl="2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Estimated up to 30 million more to be discovered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bg1"/>
                </a:solidFill>
                <a:latin typeface="Comic Sans MS" pitchFamily="66" charset="0"/>
              </a:rPr>
              <a:t>Genetic Diversity - Sum total of all different forms of genetic information carried by a particular species, or all organisms on Earth. 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Types of Biodiversity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Greatest natural resources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Contributions to medicine and agriculture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Provides ecosystem goods and services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Makes our world a beautiful, interesting place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Valuing Biodiversity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http://3.bp.blogspot.com/-Edat-aIN4TE/TdJ4de_C-uI/AAAAAAAAABw/059VDMUsv6o/s1600/Biodiversity-Awarenes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810000"/>
            <a:ext cx="3352800" cy="2514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48006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Wild species are original sources of many medicines</a:t>
            </a:r>
          </a:p>
          <a:p>
            <a:pPr marL="682625" indent="-219075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Painkillers - Aspirin</a:t>
            </a:r>
          </a:p>
          <a:p>
            <a:pPr marL="682625" indent="-219075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Chemicals in the wild treat diseases like depression and cancer</a:t>
            </a:r>
          </a:p>
          <a:p>
            <a:pPr marL="682625" indent="-219075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28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682625" indent="-219075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Foxglove – Heart Disease 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  <a:sym typeface="Symbol"/>
              </a:rPr>
              <a:t></a:t>
            </a:r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Biodiversity and Medicine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 descr="http://dovbock.com/color_illustrations/aspirin_willo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524000"/>
            <a:ext cx="3091828" cy="30918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flowerinfo.org/wp-content/gallery/foxglove-flowers/foxglove-flower-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267200"/>
            <a:ext cx="1785938" cy="23812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867400" y="16002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Willow bark</a:t>
            </a:r>
            <a:endParaRPr lang="en-US"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Wild plants may carry genes we can use for:</a:t>
            </a:r>
          </a:p>
          <a:p>
            <a:pPr marL="736600" indent="-217488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Plant breeding </a:t>
            </a:r>
          </a:p>
          <a:p>
            <a:pPr marL="736600" indent="-217488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Genetic engineering - transfer disease or pest resistance traits to plant crops.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Biodiversity and Agriculture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 descr="http://www.isgtw.org/images/2009/Potatoes_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57600"/>
            <a:ext cx="3980596" cy="2667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o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657600"/>
            <a:ext cx="3980985" cy="2590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45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Scientist estimate 99% of species that have lived are extinct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Species loss is now approaching a thousand times the “typical” rate. </a:t>
            </a: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274320" indent="-274320"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Extinction</a:t>
            </a: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81400"/>
            <a:ext cx="2540000" cy="25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38600" y="3505200"/>
            <a:ext cx="4114800" cy="2744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384</Words>
  <Application>Microsoft Office PowerPoint</Application>
  <PresentationFormat>On-screen Show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Holbrook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dzahm</dc:creator>
  <cp:lastModifiedBy>dzahm</cp:lastModifiedBy>
  <cp:revision>1</cp:revision>
  <dcterms:created xsi:type="dcterms:W3CDTF">2014-02-24T12:52:27Z</dcterms:created>
  <dcterms:modified xsi:type="dcterms:W3CDTF">2014-02-24T12:52:43Z</dcterms:modified>
</cp:coreProperties>
</file>